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hyperlink" Target="http://martinfowler.com/bliki/BlueGreenDeploymen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hyperlink" Target="https://www.weave.works/blog/gitops-git-push-all-the-thing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4" cy="393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78" name="Google Shape;3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05" name="Google Shape;405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5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23" name="Google Shape;423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